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ABB8AF-C408-4033-AD24-B8F53CEEA718}" v="8" dt="2023-06-26T20:44:44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n Schonewald" userId="00044fe3ce9a2a72" providerId="LiveId" clId="{ADABB8AF-C408-4033-AD24-B8F53CEEA718}"/>
    <pc:docChg chg="custSel modSld">
      <pc:chgData name="Dawn Schonewald" userId="00044fe3ce9a2a72" providerId="LiveId" clId="{ADABB8AF-C408-4033-AD24-B8F53CEEA718}" dt="2023-06-26T20:44:44.855" v="6" actId="207"/>
      <pc:docMkLst>
        <pc:docMk/>
      </pc:docMkLst>
      <pc:sldChg chg="delSp modSp mod">
        <pc:chgData name="Dawn Schonewald" userId="00044fe3ce9a2a72" providerId="LiveId" clId="{ADABB8AF-C408-4033-AD24-B8F53CEEA718}" dt="2023-06-26T20:44:44.855" v="6" actId="207"/>
        <pc:sldMkLst>
          <pc:docMk/>
          <pc:sldMk cId="1133873825" sldId="257"/>
        </pc:sldMkLst>
        <pc:spChg chg="mod">
          <ac:chgData name="Dawn Schonewald" userId="00044fe3ce9a2a72" providerId="LiveId" clId="{ADABB8AF-C408-4033-AD24-B8F53CEEA718}" dt="2023-06-26T20:44:23.477" v="1" actId="207"/>
          <ac:spMkLst>
            <pc:docMk/>
            <pc:sldMk cId="1133873825" sldId="257"/>
            <ac:spMk id="25" creationId="{D93F43DD-6A18-C9BE-EF08-41DB75768FC6}"/>
          </ac:spMkLst>
        </pc:spChg>
        <pc:spChg chg="del">
          <ac:chgData name="Dawn Schonewald" userId="00044fe3ce9a2a72" providerId="LiveId" clId="{ADABB8AF-C408-4033-AD24-B8F53CEEA718}" dt="2023-06-26T20:44:15.726" v="0" actId="478"/>
          <ac:spMkLst>
            <pc:docMk/>
            <pc:sldMk cId="1133873825" sldId="257"/>
            <ac:spMk id="42" creationId="{668DCF5B-26CB-1297-B4D6-0E0851DBB8AD}"/>
          </ac:spMkLst>
        </pc:spChg>
        <pc:spChg chg="mod">
          <ac:chgData name="Dawn Schonewald" userId="00044fe3ce9a2a72" providerId="LiveId" clId="{ADABB8AF-C408-4033-AD24-B8F53CEEA718}" dt="2023-06-26T20:44:44.855" v="6" actId="207"/>
          <ac:spMkLst>
            <pc:docMk/>
            <pc:sldMk cId="1133873825" sldId="257"/>
            <ac:spMk id="1025" creationId="{6B9EFAB4-C2B3-BF84-306D-AEE1738A21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CB251-A52F-E797-607B-0B1DB984E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12EED-F12B-8CF1-CF62-B7F704FC7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342A1-8347-AC71-B5D5-776C3EE8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ED255-6B01-E81F-23A7-AF0648A77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A57D-CE9E-A351-7F2F-F5AFEB0C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74DE-9E6B-C2EF-E2B1-536E8CE1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E5304-DEA9-F145-E864-30BE73022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0D484-8FAF-7152-3F4E-0E8DFE77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FA472-C526-8B86-08A3-A9EA2A8A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52E91-9F67-340D-2C40-8BF78BD5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1EB8A-8865-98C3-0AC5-D7BDBD62D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20C0E-B71E-4A60-DC80-D29F7DD21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45829-DFEC-0FE9-1F2C-7AFFC433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086A3-AB7C-26CE-10EA-1DA80FC5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2D2F-4897-6964-1ADF-7477E5E3A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9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AB4D2-26D0-0E08-22A9-2E71AD26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8A2EB-1B92-3609-BAF9-8F20EA4A5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3D3B0-2C2E-193F-5715-520CCE61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7D0B1-0765-B010-7306-C175CF80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D6E66-E806-1358-CAFB-6A09D72D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8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8F41-9851-FE75-35DD-E04C3558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F4AA9-5C29-E984-D5EC-BF63A027B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9838-C43F-2C61-E94A-4F411A125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9F819-1895-B965-DE37-8DBACE97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0FA39-35C2-794D-B44A-266F9148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0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203B-742A-0B51-10F4-FB96B5D5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EE699-F5D9-C1C7-E5DC-6A2505B51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BFFA6-DEDD-C1C2-45D9-5A5B16EE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43B9A-D3CB-AA4E-5516-D825127B1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8F4C3-D4C9-F359-02E5-ADB28A5C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F8DD2-BA09-D294-93BF-2E35A00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4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4ADE-1870-7A19-DAF1-E6E02C9F3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120D1-0D07-EEF2-CA9E-F44040D68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B1EC5-3E3B-4B32-4FC5-A7F8CD2C8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F4878-255B-9841-698E-7C1EB3BF4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E0E347-7B03-3B81-40E0-C40F8F181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38AF0-0BB2-F23D-1194-D7424871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AEEFEB-8743-E2AA-E53D-160CF183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DE3D93-4D43-85B8-5293-793FDE90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5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C0E27-0354-2074-88E1-2104ED4EA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7B1BCF-14EC-2F02-31CF-10FD64ED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3BBAB-FF81-4AAB-DC68-1EB5E58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D51BC0-1345-41C7-DE16-0F4A81E2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7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4C8BF-76C6-06C7-4204-25EBF9D2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C34A67-24EA-7A74-BDBB-920F0B60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50FAF-FE06-D3DA-7918-9D9D328F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F4D3F-F42E-D49F-AC14-2F2790F2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3EBA7-9C3D-071F-0DC1-85795D721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EC960-36C3-4C77-49BB-98066A4CB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9504E-EF78-285F-B61D-2FAC3C1B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F5DAB-3CDC-3A6D-7447-23F37049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0EE9E-97F5-B7B8-FF4E-9AF4CD24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4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81E9-1324-EDFF-2194-18C943F7C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76521-B3B5-11C8-EABE-4153A4F4B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ADE41-0FEB-FE1B-08D0-2D7FC2638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A14D3-5891-E5EA-77AD-CFC5F51E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C9F27-C620-543F-51ED-33117717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84E82-C81F-29D3-6280-A95F8C52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2BEC37-43DC-F88E-FCD1-6BA6E54A2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87194-9D4E-DFB0-870E-39F80B7A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47D52-FBF9-4A02-0DAF-A6D479A48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54481-4BBE-42FC-A17B-070FCBF70EA3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EEEE8-407E-B2FC-9551-FDAD747FA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707B3-773E-63A3-AF19-7FFC580A22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DCCC-D2C5-4272-BAC1-6DCAA5F7D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1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wn@nsconst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rpsnow@ao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FF5CCBD1-1BEF-2A42-5E94-AAD82E8E2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86" y="0"/>
            <a:ext cx="9353246" cy="700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3C2605-6113-BF27-CC9B-FFE256445831}"/>
              </a:ext>
            </a:extLst>
          </p:cNvPr>
          <p:cNvSpPr txBox="1"/>
          <p:nvPr/>
        </p:nvSpPr>
        <p:spPr>
          <a:xfrm>
            <a:off x="0" y="413793"/>
            <a:ext cx="121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 – Phyllis Wenger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893CBC-227A-9673-7850-B19F3D49DF25}"/>
              </a:ext>
            </a:extLst>
          </p:cNvPr>
          <p:cNvSpPr txBox="1"/>
          <p:nvPr/>
        </p:nvSpPr>
        <p:spPr>
          <a:xfrm>
            <a:off x="0" y="1038268"/>
            <a:ext cx="12057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 – Kirk &amp; Hollie </a:t>
            </a:r>
            <a:r>
              <a:rPr lang="en-US" sz="800" err="1">
                <a:highlight>
                  <a:srgbClr val="FFFF00"/>
                </a:highlight>
              </a:rPr>
              <a:t>Meiser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1CBF30-29CC-91C4-E60F-5F03E67EAB37}"/>
              </a:ext>
            </a:extLst>
          </p:cNvPr>
          <p:cNvSpPr txBox="1"/>
          <p:nvPr/>
        </p:nvSpPr>
        <p:spPr>
          <a:xfrm>
            <a:off x="795130" y="1669023"/>
            <a:ext cx="121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  – Warren &amp; Jen Michelsen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648FCF-B5FC-3706-B011-DE5E31838C5C}"/>
              </a:ext>
            </a:extLst>
          </p:cNvPr>
          <p:cNvSpPr txBox="1"/>
          <p:nvPr/>
        </p:nvSpPr>
        <p:spPr>
          <a:xfrm>
            <a:off x="19284" y="1540120"/>
            <a:ext cx="11608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 – Kirk &amp; Hollie </a:t>
            </a:r>
            <a:r>
              <a:rPr lang="en-US" sz="800" err="1">
                <a:highlight>
                  <a:srgbClr val="FFFF00"/>
                </a:highlight>
              </a:rPr>
              <a:t>Meiser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2FE9AB-76E3-5341-6D17-D239BCA4B71C}"/>
              </a:ext>
            </a:extLst>
          </p:cNvPr>
          <p:cNvSpPr txBox="1"/>
          <p:nvPr/>
        </p:nvSpPr>
        <p:spPr>
          <a:xfrm>
            <a:off x="1527976" y="2160333"/>
            <a:ext cx="121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5 &amp; 6 – Janice Reykdal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0489BC22-18D2-837C-5865-A52A23CBE2CA}"/>
              </a:ext>
            </a:extLst>
          </p:cNvPr>
          <p:cNvSpPr txBox="1"/>
          <p:nvPr/>
        </p:nvSpPr>
        <p:spPr>
          <a:xfrm>
            <a:off x="2442377" y="2309744"/>
            <a:ext cx="698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7  – Kurt &amp; Dawn Schonewald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CBA22B-7128-98F1-752C-E322052EC15F}"/>
              </a:ext>
            </a:extLst>
          </p:cNvPr>
          <p:cNvSpPr txBox="1"/>
          <p:nvPr/>
        </p:nvSpPr>
        <p:spPr>
          <a:xfrm>
            <a:off x="2987774" y="2383728"/>
            <a:ext cx="698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8 – Lennon &amp; Melissa </a:t>
            </a:r>
            <a:r>
              <a:rPr lang="en-US" sz="800" err="1">
                <a:highlight>
                  <a:srgbClr val="FFFF00"/>
                </a:highlight>
              </a:rPr>
              <a:t>Atteberry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241247-2E77-88B7-71A7-A051386892FC}"/>
              </a:ext>
            </a:extLst>
          </p:cNvPr>
          <p:cNvSpPr txBox="1"/>
          <p:nvPr/>
        </p:nvSpPr>
        <p:spPr>
          <a:xfrm>
            <a:off x="3444245" y="2703932"/>
            <a:ext cx="8066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9 – Jeff </a:t>
            </a:r>
            <a:r>
              <a:rPr lang="en-US" sz="800" err="1">
                <a:highlight>
                  <a:srgbClr val="FFFF00"/>
                </a:highlight>
              </a:rPr>
              <a:t>Bainter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68EBE4-01AA-E23E-BE2F-AF684EC7D952}"/>
              </a:ext>
            </a:extLst>
          </p:cNvPr>
          <p:cNvSpPr txBox="1"/>
          <p:nvPr/>
        </p:nvSpPr>
        <p:spPr>
          <a:xfrm>
            <a:off x="3857356" y="291937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10 – Derek &amp; Trudy Vaughan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298B27-BF82-6832-206F-76FC931DBDEA}"/>
              </a:ext>
            </a:extLst>
          </p:cNvPr>
          <p:cNvSpPr txBox="1"/>
          <p:nvPr/>
        </p:nvSpPr>
        <p:spPr>
          <a:xfrm>
            <a:off x="5084202" y="396904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13 – David &amp; Doreen Nicols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6008F-8F93-B284-89C2-BD861A617EE8}"/>
              </a:ext>
            </a:extLst>
          </p:cNvPr>
          <p:cNvSpPr txBox="1"/>
          <p:nvPr/>
        </p:nvSpPr>
        <p:spPr>
          <a:xfrm>
            <a:off x="4695907" y="3613489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12 – Warren &amp; Tammy Lance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E547F6-EE5D-2E44-ED1F-341A07ADD9AD}"/>
              </a:ext>
            </a:extLst>
          </p:cNvPr>
          <p:cNvSpPr txBox="1"/>
          <p:nvPr/>
        </p:nvSpPr>
        <p:spPr>
          <a:xfrm>
            <a:off x="4250875" y="331867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11 – Brad &amp; Angelina Moore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85A984-C989-AEC5-4C3C-701C5EF90CAC}"/>
              </a:ext>
            </a:extLst>
          </p:cNvPr>
          <p:cNvSpPr txBox="1"/>
          <p:nvPr/>
        </p:nvSpPr>
        <p:spPr>
          <a:xfrm>
            <a:off x="2254421" y="3048942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19 – Mark &amp; Kimberly Fahey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EEF26E-74F4-D2B1-7878-D830B2A67BF6}"/>
              </a:ext>
            </a:extLst>
          </p:cNvPr>
          <p:cNvSpPr txBox="1"/>
          <p:nvPr/>
        </p:nvSpPr>
        <p:spPr>
          <a:xfrm>
            <a:off x="6780481" y="4960836"/>
            <a:ext cx="945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46 – Carole Smith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03DB90-B1DC-5C6A-65CA-C2269D736799}"/>
              </a:ext>
            </a:extLst>
          </p:cNvPr>
          <p:cNvSpPr txBox="1"/>
          <p:nvPr/>
        </p:nvSpPr>
        <p:spPr>
          <a:xfrm>
            <a:off x="1609151" y="633752"/>
            <a:ext cx="567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50 – </a:t>
            </a:r>
          </a:p>
          <a:p>
            <a:r>
              <a:rPr lang="en-US" sz="800">
                <a:highlight>
                  <a:srgbClr val="FFFF00"/>
                </a:highlight>
              </a:rPr>
              <a:t>Nick Coates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50A78A-AE55-6E86-4918-C22775CDA35A}"/>
              </a:ext>
            </a:extLst>
          </p:cNvPr>
          <p:cNvSpPr txBox="1"/>
          <p:nvPr/>
        </p:nvSpPr>
        <p:spPr>
          <a:xfrm>
            <a:off x="2072101" y="674637"/>
            <a:ext cx="52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51 – Sam &amp; Valerie Ward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871F6D-A8D7-8DBA-C153-B43770ACAC0E}"/>
              </a:ext>
            </a:extLst>
          </p:cNvPr>
          <p:cNvSpPr txBox="1"/>
          <p:nvPr/>
        </p:nvSpPr>
        <p:spPr>
          <a:xfrm>
            <a:off x="3235708" y="1421719"/>
            <a:ext cx="806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2– George &amp; Tiffany Brain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62F2F4-0006-848C-6879-880DCD116255}"/>
              </a:ext>
            </a:extLst>
          </p:cNvPr>
          <p:cNvSpPr txBox="1"/>
          <p:nvPr/>
        </p:nvSpPr>
        <p:spPr>
          <a:xfrm>
            <a:off x="1156330" y="280996"/>
            <a:ext cx="12199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49 –Sue Morrison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35D8C22-B09F-61D4-95CD-A1902209C616}"/>
              </a:ext>
            </a:extLst>
          </p:cNvPr>
          <p:cNvSpPr txBox="1"/>
          <p:nvPr/>
        </p:nvSpPr>
        <p:spPr>
          <a:xfrm>
            <a:off x="2381539" y="1078455"/>
            <a:ext cx="658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52 – Stephanie Eberle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80FACE-E00E-DB09-ED25-9AF10974B159}"/>
              </a:ext>
            </a:extLst>
          </p:cNvPr>
          <p:cNvSpPr txBox="1"/>
          <p:nvPr/>
        </p:nvSpPr>
        <p:spPr>
          <a:xfrm>
            <a:off x="4359862" y="1826807"/>
            <a:ext cx="121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8 – Chad &amp; Sara Gresham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3F43DD-6A18-C9BE-EF08-41DB75768FC6}"/>
              </a:ext>
            </a:extLst>
          </p:cNvPr>
          <p:cNvSpPr txBox="1"/>
          <p:nvPr/>
        </p:nvSpPr>
        <p:spPr>
          <a:xfrm>
            <a:off x="4833355" y="2189657"/>
            <a:ext cx="81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9 – Greg &amp; Jennifer Mathews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079346-D1A2-CD50-0A5C-F51A4E512A4E}"/>
              </a:ext>
            </a:extLst>
          </p:cNvPr>
          <p:cNvSpPr txBox="1"/>
          <p:nvPr/>
        </p:nvSpPr>
        <p:spPr>
          <a:xfrm>
            <a:off x="5318658" y="2335081"/>
            <a:ext cx="601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10 – James &amp; Carolyn Carpenter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A7B87E-3E4E-E0E4-C858-709299DD9173}"/>
              </a:ext>
            </a:extLst>
          </p:cNvPr>
          <p:cNvSpPr txBox="1"/>
          <p:nvPr/>
        </p:nvSpPr>
        <p:spPr>
          <a:xfrm>
            <a:off x="5720246" y="2841437"/>
            <a:ext cx="672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11 – </a:t>
            </a:r>
            <a:r>
              <a:rPr lang="en-US" sz="800" err="1">
                <a:highlight>
                  <a:srgbClr val="C0C0C0"/>
                </a:highlight>
              </a:rPr>
              <a:t>Protzeller</a:t>
            </a:r>
            <a:r>
              <a:rPr lang="en-US" sz="800">
                <a:highlight>
                  <a:srgbClr val="C0C0C0"/>
                </a:highlight>
              </a:rPr>
              <a:t> &amp; Cress</a:t>
            </a:r>
            <a:endParaRPr lang="en-US" sz="800">
              <a:solidFill>
                <a:srgbClr val="FF0000"/>
              </a:solidFill>
              <a:highlight>
                <a:srgbClr val="C0C0C0"/>
              </a:highligh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D46510-53E1-535C-8AB8-5328594D1A54}"/>
              </a:ext>
            </a:extLst>
          </p:cNvPr>
          <p:cNvSpPr txBox="1"/>
          <p:nvPr/>
        </p:nvSpPr>
        <p:spPr>
          <a:xfrm>
            <a:off x="6505781" y="3626421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22 – Gordon &amp; Hillary Scholl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4850E5-08BC-EAA3-61C7-587A7F95F516}"/>
              </a:ext>
            </a:extLst>
          </p:cNvPr>
          <p:cNvSpPr txBox="1"/>
          <p:nvPr/>
        </p:nvSpPr>
        <p:spPr>
          <a:xfrm>
            <a:off x="7115748" y="4138324"/>
            <a:ext cx="1219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23– Scott &amp; Lisa Ferguson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E598FF-CE2C-750A-73B4-43B9C2E24895}"/>
              </a:ext>
            </a:extLst>
          </p:cNvPr>
          <p:cNvSpPr txBox="1"/>
          <p:nvPr/>
        </p:nvSpPr>
        <p:spPr>
          <a:xfrm>
            <a:off x="9931179" y="674637"/>
            <a:ext cx="13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Wildwood II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6CC18C-8F58-E360-D185-F17A857AC5ED}"/>
              </a:ext>
            </a:extLst>
          </p:cNvPr>
          <p:cNvSpPr txBox="1"/>
          <p:nvPr/>
        </p:nvSpPr>
        <p:spPr>
          <a:xfrm>
            <a:off x="9931179" y="1170788"/>
            <a:ext cx="13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ighlight>
                  <a:srgbClr val="C0C0C0"/>
                </a:highlight>
              </a:rPr>
              <a:t>Wildwood III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AA512E-AC50-C3DF-423D-6D7C521EB592}"/>
              </a:ext>
            </a:extLst>
          </p:cNvPr>
          <p:cNvSpPr txBox="1"/>
          <p:nvPr/>
        </p:nvSpPr>
        <p:spPr>
          <a:xfrm>
            <a:off x="3365636" y="1019185"/>
            <a:ext cx="9834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3 – Delores Kester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AF5370-7831-100D-AABE-0C856EFFECE3}"/>
              </a:ext>
            </a:extLst>
          </p:cNvPr>
          <p:cNvSpPr txBox="1"/>
          <p:nvPr/>
        </p:nvSpPr>
        <p:spPr>
          <a:xfrm>
            <a:off x="3819699" y="539847"/>
            <a:ext cx="1028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4– Tony &amp; Betty Jovanovich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2DFBC8E-EBE0-2C14-E57F-2F669F24EB16}"/>
              </a:ext>
            </a:extLst>
          </p:cNvPr>
          <p:cNvSpPr txBox="1"/>
          <p:nvPr/>
        </p:nvSpPr>
        <p:spPr>
          <a:xfrm>
            <a:off x="4465236" y="141984"/>
            <a:ext cx="965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5 – Michael &amp; Nancy Foley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E7B5CA-2E1D-47AE-628E-745AD0F42662}"/>
              </a:ext>
            </a:extLst>
          </p:cNvPr>
          <p:cNvSpPr txBox="1"/>
          <p:nvPr/>
        </p:nvSpPr>
        <p:spPr>
          <a:xfrm>
            <a:off x="3159171" y="360885"/>
            <a:ext cx="806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1– Rory Kester &amp; Zana </a:t>
            </a:r>
            <a:r>
              <a:rPr lang="en-US" sz="800" err="1">
                <a:highlight>
                  <a:srgbClr val="C0C0C0"/>
                </a:highlight>
              </a:rPr>
              <a:t>Daudt</a:t>
            </a:r>
            <a:endParaRPr lang="en-US" sz="800">
              <a:highlight>
                <a:srgbClr val="C0C0C0"/>
              </a:highligh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A83F13-C199-9DFA-B6A9-881D0F85A46D}"/>
              </a:ext>
            </a:extLst>
          </p:cNvPr>
          <p:cNvSpPr txBox="1"/>
          <p:nvPr/>
        </p:nvSpPr>
        <p:spPr>
          <a:xfrm>
            <a:off x="2427343" y="197798"/>
            <a:ext cx="806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53– Allan &amp; Gayla Barton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A22B4E7-2719-755B-FA8D-D5CEAC24566A}"/>
              </a:ext>
            </a:extLst>
          </p:cNvPr>
          <p:cNvSpPr txBox="1"/>
          <p:nvPr/>
        </p:nvSpPr>
        <p:spPr>
          <a:xfrm>
            <a:off x="5442694" y="1614161"/>
            <a:ext cx="1022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13 –Ryan &amp; Stephannie </a:t>
            </a:r>
            <a:r>
              <a:rPr lang="en-US" sz="800" err="1">
                <a:highlight>
                  <a:srgbClr val="C0C0C0"/>
                </a:highlight>
              </a:rPr>
              <a:t>Joswich</a:t>
            </a:r>
            <a:endParaRPr lang="en-US" sz="800">
              <a:highlight>
                <a:srgbClr val="C0C0C0"/>
              </a:highligh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2CB69F-12BA-3E9C-FBA6-061B5C19EE57}"/>
              </a:ext>
            </a:extLst>
          </p:cNvPr>
          <p:cNvSpPr txBox="1"/>
          <p:nvPr/>
        </p:nvSpPr>
        <p:spPr>
          <a:xfrm>
            <a:off x="4848617" y="1234813"/>
            <a:ext cx="806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7– James &amp; Connie Kirk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D74CB5-A838-BBD1-2675-45F4B54A65BD}"/>
              </a:ext>
            </a:extLst>
          </p:cNvPr>
          <p:cNvSpPr txBox="1"/>
          <p:nvPr/>
        </p:nvSpPr>
        <p:spPr>
          <a:xfrm>
            <a:off x="6365771" y="266985"/>
            <a:ext cx="955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16– Scott &amp; Michelle </a:t>
            </a:r>
            <a:r>
              <a:rPr lang="en-US" sz="800" err="1">
                <a:highlight>
                  <a:srgbClr val="C0C0C0"/>
                </a:highlight>
              </a:rPr>
              <a:t>Dibenedetto</a:t>
            </a:r>
            <a:endParaRPr lang="en-US" sz="800">
              <a:highlight>
                <a:srgbClr val="C0C0C0"/>
              </a:highligh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7ADCB4-58E4-7F57-EE0A-B986BB427E46}"/>
              </a:ext>
            </a:extLst>
          </p:cNvPr>
          <p:cNvSpPr txBox="1"/>
          <p:nvPr/>
        </p:nvSpPr>
        <p:spPr>
          <a:xfrm>
            <a:off x="5613197" y="461399"/>
            <a:ext cx="820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15 – Jay Chavis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5B67734-72F5-F92A-5F46-596EB0218A6A}"/>
              </a:ext>
            </a:extLst>
          </p:cNvPr>
          <p:cNvSpPr txBox="1"/>
          <p:nvPr/>
        </p:nvSpPr>
        <p:spPr>
          <a:xfrm>
            <a:off x="4938756" y="478715"/>
            <a:ext cx="1022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            6 </a:t>
            </a:r>
          </a:p>
          <a:p>
            <a:r>
              <a:rPr lang="en-US" sz="800">
                <a:highlight>
                  <a:srgbClr val="C0C0C0"/>
                </a:highlight>
              </a:rPr>
              <a:t>David Fitzpatrick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1327104-D12C-33B7-DCB5-358DDFF56088}"/>
              </a:ext>
            </a:extLst>
          </p:cNvPr>
          <p:cNvSpPr txBox="1"/>
          <p:nvPr/>
        </p:nvSpPr>
        <p:spPr>
          <a:xfrm>
            <a:off x="6839340" y="2288914"/>
            <a:ext cx="713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Lots 19 and 20– Gar Hill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D65CDE-5B42-7D2C-88C0-CCF98E63AC9E}"/>
              </a:ext>
            </a:extLst>
          </p:cNvPr>
          <p:cNvSpPr txBox="1"/>
          <p:nvPr/>
        </p:nvSpPr>
        <p:spPr>
          <a:xfrm>
            <a:off x="6786435" y="3121128"/>
            <a:ext cx="969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21– Scott &amp; Tawnya Beringer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477C279-CF43-18C6-0863-869135CC8AEF}"/>
              </a:ext>
            </a:extLst>
          </p:cNvPr>
          <p:cNvSpPr txBox="1"/>
          <p:nvPr/>
        </p:nvSpPr>
        <p:spPr>
          <a:xfrm>
            <a:off x="3655711" y="4788770"/>
            <a:ext cx="988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15 – Mike &amp; Kathryn Regeimbal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6B04624-982C-FD6B-1144-8124A56B7C66}"/>
              </a:ext>
            </a:extLst>
          </p:cNvPr>
          <p:cNvSpPr txBox="1"/>
          <p:nvPr/>
        </p:nvSpPr>
        <p:spPr>
          <a:xfrm>
            <a:off x="4546929" y="4506174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14 – Darice &amp; Scott Casey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C64F569-AD5D-643A-4AD6-F0BBD8805C36}"/>
              </a:ext>
            </a:extLst>
          </p:cNvPr>
          <p:cNvSpPr txBox="1"/>
          <p:nvPr/>
        </p:nvSpPr>
        <p:spPr>
          <a:xfrm>
            <a:off x="-69873" y="3402456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24 – Robert &amp; Claudia Shannon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CC22F8-B5AB-7C80-E1FB-BC3BCA817CB0}"/>
              </a:ext>
            </a:extLst>
          </p:cNvPr>
          <p:cNvSpPr txBox="1"/>
          <p:nvPr/>
        </p:nvSpPr>
        <p:spPr>
          <a:xfrm>
            <a:off x="-28381" y="2681068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23 – Robert &amp; Claudia Shannon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79D817-4182-1144-387C-64C6061DD10A}"/>
              </a:ext>
            </a:extLst>
          </p:cNvPr>
          <p:cNvSpPr txBox="1"/>
          <p:nvPr/>
        </p:nvSpPr>
        <p:spPr>
          <a:xfrm>
            <a:off x="449274" y="3704543"/>
            <a:ext cx="726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25 – George &amp; Kathleen Marshall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CD5305-E3BB-6C8C-8065-218F84C0D238}"/>
              </a:ext>
            </a:extLst>
          </p:cNvPr>
          <p:cNvSpPr txBox="1"/>
          <p:nvPr/>
        </p:nvSpPr>
        <p:spPr>
          <a:xfrm>
            <a:off x="5991823" y="4423779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45 – Tim &amp; </a:t>
            </a:r>
            <a:r>
              <a:rPr lang="en-US" sz="800" err="1">
                <a:highlight>
                  <a:srgbClr val="FFFF00"/>
                </a:highlight>
              </a:rPr>
              <a:t>Vonnie</a:t>
            </a:r>
            <a:r>
              <a:rPr lang="en-US" sz="800">
                <a:highlight>
                  <a:srgbClr val="FFFF00"/>
                </a:highlight>
              </a:rPr>
              <a:t> </a:t>
            </a:r>
            <a:r>
              <a:rPr lang="en-US" sz="800">
                <a:highlight>
                  <a:srgbClr val="FFFF00"/>
                </a:highlight>
                <a:hlinkClick r:id="rId4"/>
              </a:rPr>
              <a:t>Penelerick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529F7AF-B5E4-6566-1B24-3A73A5A4329D}"/>
              </a:ext>
            </a:extLst>
          </p:cNvPr>
          <p:cNvSpPr txBox="1"/>
          <p:nvPr/>
        </p:nvSpPr>
        <p:spPr>
          <a:xfrm>
            <a:off x="347807" y="2276006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22 – Steve &amp; Shannon Lessard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B7F834-646A-DC33-F9B3-FAF95395D802}"/>
              </a:ext>
            </a:extLst>
          </p:cNvPr>
          <p:cNvSpPr txBox="1"/>
          <p:nvPr/>
        </p:nvSpPr>
        <p:spPr>
          <a:xfrm>
            <a:off x="974744" y="2570715"/>
            <a:ext cx="774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21 – Jack and Kate Haugen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430ABAA-2137-EEC3-588C-8B8474803DB2}"/>
              </a:ext>
            </a:extLst>
          </p:cNvPr>
          <p:cNvSpPr txBox="1"/>
          <p:nvPr/>
        </p:nvSpPr>
        <p:spPr>
          <a:xfrm>
            <a:off x="6367407" y="5442425"/>
            <a:ext cx="10836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47  Dale Torgerson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3E52303-31E8-5B8D-5DC0-A9F7252C7084}"/>
              </a:ext>
            </a:extLst>
          </p:cNvPr>
          <p:cNvSpPr txBox="1"/>
          <p:nvPr/>
        </p:nvSpPr>
        <p:spPr>
          <a:xfrm>
            <a:off x="2334297" y="4164248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28 – Bill &amp; Becky Tracy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8FB60F2-BF03-C4ED-2FA6-0A20D229C710}"/>
              </a:ext>
            </a:extLst>
          </p:cNvPr>
          <p:cNvSpPr txBox="1"/>
          <p:nvPr/>
        </p:nvSpPr>
        <p:spPr>
          <a:xfrm>
            <a:off x="1938678" y="4807461"/>
            <a:ext cx="995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30 – Dan R. George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4A5FE27-1BE1-DE10-154F-DE08607BDF6A}"/>
              </a:ext>
            </a:extLst>
          </p:cNvPr>
          <p:cNvSpPr txBox="1"/>
          <p:nvPr/>
        </p:nvSpPr>
        <p:spPr>
          <a:xfrm>
            <a:off x="5641141" y="4862212"/>
            <a:ext cx="945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44 – Kathie Brown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AB92699-57A4-28DF-72FC-6E1276E94EF5}"/>
              </a:ext>
            </a:extLst>
          </p:cNvPr>
          <p:cNvSpPr txBox="1"/>
          <p:nvPr/>
        </p:nvSpPr>
        <p:spPr>
          <a:xfrm>
            <a:off x="5494512" y="5314616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43 – Elizabeth Shea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CCF8E6-10D6-A834-EDCB-89F080E8B3E7}"/>
              </a:ext>
            </a:extLst>
          </p:cNvPr>
          <p:cNvSpPr txBox="1"/>
          <p:nvPr/>
        </p:nvSpPr>
        <p:spPr>
          <a:xfrm>
            <a:off x="2790225" y="4578832"/>
            <a:ext cx="768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29 – Wildwood Community “Lodge”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3155453-C72E-89D1-B343-56BD699C4E2A}"/>
              </a:ext>
            </a:extLst>
          </p:cNvPr>
          <p:cNvSpPr txBox="1"/>
          <p:nvPr/>
        </p:nvSpPr>
        <p:spPr>
          <a:xfrm>
            <a:off x="-62109" y="4558964"/>
            <a:ext cx="726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33 – Jessica &amp; Ryan Moss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19FA19-2A28-2EF4-32D7-27908D5E5136}"/>
              </a:ext>
            </a:extLst>
          </p:cNvPr>
          <p:cNvSpPr txBox="1"/>
          <p:nvPr/>
        </p:nvSpPr>
        <p:spPr>
          <a:xfrm>
            <a:off x="535715" y="4661716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32 – Erik </a:t>
            </a:r>
            <a:r>
              <a:rPr lang="en-US" sz="800" err="1">
                <a:highlight>
                  <a:srgbClr val="FFFF00"/>
                </a:highlight>
              </a:rPr>
              <a:t>Seiffert</a:t>
            </a:r>
            <a:r>
              <a:rPr lang="en-US" sz="800">
                <a:highlight>
                  <a:srgbClr val="FFFF00"/>
                </a:highlight>
              </a:rPr>
              <a:t> &amp; Piper Strand</a:t>
            </a: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B38FCA61-8C63-0029-C6A8-B60E21500548}"/>
              </a:ext>
            </a:extLst>
          </p:cNvPr>
          <p:cNvSpPr txBox="1"/>
          <p:nvPr/>
        </p:nvSpPr>
        <p:spPr>
          <a:xfrm>
            <a:off x="1309018" y="4728241"/>
            <a:ext cx="693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31 – Delana Coles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6B9EFAB4-C2B3-BF84-306D-AEE1738A21CF}"/>
              </a:ext>
            </a:extLst>
          </p:cNvPr>
          <p:cNvSpPr txBox="1"/>
          <p:nvPr/>
        </p:nvSpPr>
        <p:spPr>
          <a:xfrm>
            <a:off x="1008332" y="376249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26 -John &amp; Roxanne </a:t>
            </a:r>
            <a:r>
              <a:rPr lang="en-US" sz="800" err="1">
                <a:highlight>
                  <a:srgbClr val="FFFF00"/>
                </a:highlight>
              </a:rPr>
              <a:t>Smail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7339AF10-8D5A-49BE-2D40-6BF49E2C1E98}"/>
              </a:ext>
            </a:extLst>
          </p:cNvPr>
          <p:cNvSpPr txBox="1"/>
          <p:nvPr/>
        </p:nvSpPr>
        <p:spPr>
          <a:xfrm>
            <a:off x="1644077" y="400371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27 – Bill &amp; Becky Tracy</a:t>
            </a:r>
          </a:p>
        </p:txBody>
      </p:sp>
      <p:sp>
        <p:nvSpPr>
          <p:cNvPr id="1028" name="TextBox 1027">
            <a:extLst>
              <a:ext uri="{FF2B5EF4-FFF2-40B4-BE49-F238E27FC236}">
                <a16:creationId xmlns:a16="http://schemas.microsoft.com/office/drawing/2014/main" id="{7E4DC3A7-6C89-7CD3-7A3F-BEF51E742FB3}"/>
              </a:ext>
            </a:extLst>
          </p:cNvPr>
          <p:cNvSpPr txBox="1"/>
          <p:nvPr/>
        </p:nvSpPr>
        <p:spPr>
          <a:xfrm>
            <a:off x="162928" y="5936297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34 – John &amp; Kim Denning</a:t>
            </a: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BAC62003-C25D-3617-C830-D351A2572404}"/>
              </a:ext>
            </a:extLst>
          </p:cNvPr>
          <p:cNvSpPr txBox="1"/>
          <p:nvPr/>
        </p:nvSpPr>
        <p:spPr>
          <a:xfrm>
            <a:off x="4818165" y="5885231"/>
            <a:ext cx="658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41 – Patti Sullivan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30EF614E-8B50-BEAD-58CD-156C03E6E8AC}"/>
              </a:ext>
            </a:extLst>
          </p:cNvPr>
          <p:cNvSpPr txBox="1"/>
          <p:nvPr/>
        </p:nvSpPr>
        <p:spPr>
          <a:xfrm>
            <a:off x="5263288" y="5592842"/>
            <a:ext cx="657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42 –  Mike &amp; Kathryn Regeimbal</a:t>
            </a: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B1C63F33-A4F7-9843-F252-0C9CEEAD6A9E}"/>
              </a:ext>
            </a:extLst>
          </p:cNvPr>
          <p:cNvSpPr txBox="1"/>
          <p:nvPr/>
        </p:nvSpPr>
        <p:spPr>
          <a:xfrm>
            <a:off x="4140984" y="5823676"/>
            <a:ext cx="715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40 – Christopher </a:t>
            </a:r>
            <a:r>
              <a:rPr lang="en-US" sz="800" err="1">
                <a:highlight>
                  <a:srgbClr val="FFFF00"/>
                </a:highlight>
              </a:rPr>
              <a:t>Kelderman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671D3721-6C1D-6D44-156E-82952B221F0A}"/>
              </a:ext>
            </a:extLst>
          </p:cNvPr>
          <p:cNvSpPr txBox="1"/>
          <p:nvPr/>
        </p:nvSpPr>
        <p:spPr>
          <a:xfrm>
            <a:off x="3542210" y="5897701"/>
            <a:ext cx="773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39 – Michael &amp; Monika </a:t>
            </a:r>
            <a:r>
              <a:rPr lang="en-US" sz="800" err="1">
                <a:highlight>
                  <a:srgbClr val="FFFF00"/>
                </a:highlight>
              </a:rPr>
              <a:t>Richotte</a:t>
            </a:r>
            <a:endParaRPr lang="en-US" sz="800">
              <a:highlight>
                <a:srgbClr val="FFFF00"/>
              </a:highlight>
            </a:endParaRP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F1790D0C-5186-7DD3-DAF0-795FFBE7D423}"/>
              </a:ext>
            </a:extLst>
          </p:cNvPr>
          <p:cNvSpPr txBox="1"/>
          <p:nvPr/>
        </p:nvSpPr>
        <p:spPr>
          <a:xfrm>
            <a:off x="2886518" y="5874485"/>
            <a:ext cx="860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38 – Steve &amp; Marcie Becher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D1EFF79E-580D-8114-36D4-D8BE23459603}"/>
              </a:ext>
            </a:extLst>
          </p:cNvPr>
          <p:cNvSpPr txBox="1"/>
          <p:nvPr/>
        </p:nvSpPr>
        <p:spPr>
          <a:xfrm>
            <a:off x="2221063" y="5880216"/>
            <a:ext cx="798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37 – Steve &amp; Marcie Becher</a:t>
            </a:r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D7963899-4FD9-6143-142A-2B7E87EE491C}"/>
              </a:ext>
            </a:extLst>
          </p:cNvPr>
          <p:cNvSpPr txBox="1"/>
          <p:nvPr/>
        </p:nvSpPr>
        <p:spPr>
          <a:xfrm>
            <a:off x="1659313" y="5765455"/>
            <a:ext cx="658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36 – John &amp; Kimberly Belcher</a:t>
            </a: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1BCF2DBF-06DB-061F-C57A-E81B052E4D46}"/>
              </a:ext>
            </a:extLst>
          </p:cNvPr>
          <p:cNvSpPr txBox="1"/>
          <p:nvPr/>
        </p:nvSpPr>
        <p:spPr>
          <a:xfrm>
            <a:off x="7275644" y="6054509"/>
            <a:ext cx="11452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25 – David </a:t>
            </a:r>
            <a:r>
              <a:rPr lang="en-US" sz="800" err="1">
                <a:highlight>
                  <a:srgbClr val="C0C0C0"/>
                </a:highlight>
              </a:rPr>
              <a:t>Brauner</a:t>
            </a:r>
            <a:endParaRPr lang="en-US" sz="800">
              <a:highlight>
                <a:srgbClr val="C0C0C0"/>
              </a:highlight>
            </a:endParaRP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85FDDE34-4393-9DE1-67CD-9F27D37AA81C}"/>
              </a:ext>
            </a:extLst>
          </p:cNvPr>
          <p:cNvSpPr txBox="1"/>
          <p:nvPr/>
        </p:nvSpPr>
        <p:spPr>
          <a:xfrm>
            <a:off x="8083470" y="5810029"/>
            <a:ext cx="94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24 – Mike &amp; Sandy Barker</a:t>
            </a:r>
          </a:p>
        </p:txBody>
      </p:sp>
      <p:sp>
        <p:nvSpPr>
          <p:cNvPr id="1039" name="TextBox 1038">
            <a:extLst>
              <a:ext uri="{FF2B5EF4-FFF2-40B4-BE49-F238E27FC236}">
                <a16:creationId xmlns:a16="http://schemas.microsoft.com/office/drawing/2014/main" id="{B5CB6A46-9AAE-15AD-3368-168D1859DB31}"/>
              </a:ext>
            </a:extLst>
          </p:cNvPr>
          <p:cNvSpPr txBox="1"/>
          <p:nvPr/>
        </p:nvSpPr>
        <p:spPr>
          <a:xfrm>
            <a:off x="5967399" y="5961528"/>
            <a:ext cx="812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48 – Bruce &amp; Julie Salazar</a:t>
            </a: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77D0996B-E9ED-901D-3660-24F4526187B4}"/>
              </a:ext>
            </a:extLst>
          </p:cNvPr>
          <p:cNvSpPr txBox="1"/>
          <p:nvPr/>
        </p:nvSpPr>
        <p:spPr>
          <a:xfrm>
            <a:off x="6703496" y="1405684"/>
            <a:ext cx="102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18 – June Argyle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BB481442-6A91-9E47-6B1E-C3C9F55A779F}"/>
              </a:ext>
            </a:extLst>
          </p:cNvPr>
          <p:cNvSpPr txBox="1"/>
          <p:nvPr/>
        </p:nvSpPr>
        <p:spPr>
          <a:xfrm>
            <a:off x="6680430" y="720849"/>
            <a:ext cx="102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17 – June Argyle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2F273CF7-2567-22D4-97B0-22D58C0D2460}"/>
              </a:ext>
            </a:extLst>
          </p:cNvPr>
          <p:cNvSpPr txBox="1"/>
          <p:nvPr/>
        </p:nvSpPr>
        <p:spPr>
          <a:xfrm>
            <a:off x="5536364" y="1144711"/>
            <a:ext cx="9452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14– Dawn Colston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C8435163-A326-AE0F-BFF0-7A8FDF084FE2}"/>
              </a:ext>
            </a:extLst>
          </p:cNvPr>
          <p:cNvSpPr txBox="1"/>
          <p:nvPr/>
        </p:nvSpPr>
        <p:spPr>
          <a:xfrm>
            <a:off x="5745826" y="2295814"/>
            <a:ext cx="806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C0C0C0"/>
                </a:highlight>
              </a:rPr>
              <a:t>12 –Scott &amp; Julie </a:t>
            </a:r>
            <a:r>
              <a:rPr lang="en-US" sz="800" err="1">
                <a:highlight>
                  <a:srgbClr val="C0C0C0"/>
                </a:highlight>
              </a:rPr>
              <a:t>Goodey</a:t>
            </a:r>
            <a:endParaRPr lang="en-US" sz="800">
              <a:highlight>
                <a:srgbClr val="C0C0C0"/>
              </a:highlight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A68DDBB2-F1EB-9D3A-587E-93FEAB681A95}"/>
              </a:ext>
            </a:extLst>
          </p:cNvPr>
          <p:cNvSpPr txBox="1"/>
          <p:nvPr/>
        </p:nvSpPr>
        <p:spPr>
          <a:xfrm>
            <a:off x="3660159" y="4235128"/>
            <a:ext cx="988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16  – Mike &amp; Kathryn Regeimbal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E44E54AC-610F-BD2C-5D4E-EF1AD946A51F}"/>
              </a:ext>
            </a:extLst>
          </p:cNvPr>
          <p:cNvSpPr txBox="1"/>
          <p:nvPr/>
        </p:nvSpPr>
        <p:spPr>
          <a:xfrm>
            <a:off x="3488343" y="3758815"/>
            <a:ext cx="988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17 – Mike &amp; Kathryn Regeimbal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B0015C99-E60C-88E3-D3A3-72F801BBFAAC}"/>
              </a:ext>
            </a:extLst>
          </p:cNvPr>
          <p:cNvSpPr txBox="1"/>
          <p:nvPr/>
        </p:nvSpPr>
        <p:spPr>
          <a:xfrm>
            <a:off x="2913335" y="3290405"/>
            <a:ext cx="988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18  – Mike &amp; Kathryn Regeimbal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A8005975-9E2A-218C-1A56-3937A28A1B67}"/>
              </a:ext>
            </a:extLst>
          </p:cNvPr>
          <p:cNvSpPr txBox="1"/>
          <p:nvPr/>
        </p:nvSpPr>
        <p:spPr>
          <a:xfrm>
            <a:off x="1646293" y="2925445"/>
            <a:ext cx="69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20 – Janice Reykdal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72945B-5BDB-09F9-81A6-9820C3244CBE}"/>
              </a:ext>
            </a:extLst>
          </p:cNvPr>
          <p:cNvSpPr txBox="1"/>
          <p:nvPr/>
        </p:nvSpPr>
        <p:spPr>
          <a:xfrm>
            <a:off x="993498" y="5866460"/>
            <a:ext cx="798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highlight>
                  <a:srgbClr val="FFFF00"/>
                </a:highlight>
              </a:rPr>
              <a:t>35 – John &amp; Kim Denning</a:t>
            </a:r>
          </a:p>
        </p:txBody>
      </p:sp>
    </p:spTree>
    <p:extLst>
      <p:ext uri="{BB962C8B-B14F-4D97-AF65-F5344CB8AC3E}">
        <p14:creationId xmlns:p14="http://schemas.microsoft.com/office/powerpoint/2010/main" val="113387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Schonewald</dc:creator>
  <cp:revision>1</cp:revision>
  <cp:lastPrinted>2023-06-24T19:43:30Z</cp:lastPrinted>
  <dcterms:created xsi:type="dcterms:W3CDTF">2023-06-13T22:38:23Z</dcterms:created>
  <dcterms:modified xsi:type="dcterms:W3CDTF">2023-06-26T20:44:56Z</dcterms:modified>
</cp:coreProperties>
</file>